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214290"/>
            <a:ext cx="878687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Неотъемлемой  составляющей  национальной безопасности страны является экономическая безопасность  государства.  Она  играет  решающую роль  в  достижении  экономического  суверенитета государства, обеспечении экономического развития, реализации эффективной социальной политики, ограждении общества от экологических стихий, росте национальной конкурентоспособности в условиях международной экономической взаимозависимости. Создание эффективной системы экономической безопасности государства дает возможность своевременно выявлять угрозы национальным экономическим интересам и предотвращать причинение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убыт-ков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социально-экономической системе в целом.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Экономическая  безопасность  государства означает  защищенность  всех  уровней  экономики страны от опасных действий, которые могут быть как следствием сознательного воздействия любого фактора, так и стихийным наплывом рыночных сил. Опасными могут считаться такие действия, которые приводят к ухудшению экономического положения страны до критического уровня. Это может быть, например, такое ухудшение условий жизни, с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ко-торыми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население  не  готово  мириться  и  которое вследствие этого может превратиться в социальный конфликт,  даже  начать  угрожать  существованию экономической и политической систем.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500042"/>
            <a:ext cx="88583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Экономическую безопасность надо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рассматри-вать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как важнейшую качественную характеристику экономической системы, которая определяет способность поддерживать последовательную реализацию национально-государственных интересов, устойчивую дееспособность хозяйственных субъектов, нормальные условия жизнедеятельности населения. Экономическая безопасность государства имеет внутреннюю материально-вещественную основу –достаточно высокий уровень развития производительных сил, который может обеспечить существенно важную часть натуральных и стоимостных элементов расширенного воспроизводства ВНП; внутреннюю социально-политическую основу – достаточно высокий уровень общественного согласия по долгосрочным национальным целям, которые дают возможность разработать и принять государственную стратегию социального и экономического развития.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Проблема  экономической  безопасности  в условиях  дальнейшей  глобализации  приобретает статус наивысшего приоритета в государственной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политике. Исключительное значение она имеет при аргументации  принятия  политических  решений. 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428604"/>
            <a:ext cx="900115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Научно-концептуальные  положения  об  экономической безопасности обеспечивают формирование соответствующей политики на уровне государства или субъектов низших организационных уровней. Система обеспечения экономической безопасности  предусматривает  осуществление  постоянного мониторинга социально-экономических процессов с точки зрения их влияния на состояние экономической безопасности, оценку с этих позиций стратегических программ, нормативно-правовых актов, а также анализ эффективности текущих решений в области экономической политики 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Для целей анализа экономической безопасности  используется  несколько  методов,  основанных на  определении  количественных  и  качественных характеристик, отражающих текущее состояние экономической безопасности и возможные направления ее обеспечения в связи с имеющимися угрозами.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Экономическая безопасность государства может быть оценена с помощью различных методов, которые  можно  представить  в  виде  нескольких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групп: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1)  наблюдение  основных  макроэкономических показателей и их сравнение с пороговыми значениями;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35846"/>
            <a:ext cx="850112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2)  метод  экспертной  оценки  для  ранжирования территорий по уровню угроз;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3)  оценка темпов экономического роста страны по основным макроэкономическим показателям и динамике их изменения;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4)  использование  экономических  инструментов при  оценке  последствий  угроз  безопасности через количественное определение убытков;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5)  методы прикладной математики, в частности многомерного статистического анализа;</a:t>
            </a:r>
          </a:p>
          <a:p>
            <a:pPr marL="342900" indent="-342900">
              <a:buAutoNum type="arabicParenR" startAt="6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смешанные методы оценки.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Состояние экономики, отвечающее требованиям экономической безопасности РК, должно характеризоваться определенными качественными критериями и параметрами (пороговыми значениями), обеспечивающими приемлемые для большинства населения условия жизни и развития личности, устойчивость социально-экономической ситуации, военно-политическую стабильность общества, целостность государства, возможность противостоять влиянию внутренних внешних угроз.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428604"/>
            <a:ext cx="864399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Критерии  экономической  безопасности  –  это реальные статистические показатели, по которым осуществляется оценка состояния экономики страны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точки зрения обеспечения ее устойчивого развития.  Индикаторы  экономической  безопасности  –это реальные статистические показатели развития экономики страны, которые наиболее полно характеризуют явления и тенденции в экономической сфере.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Индикаторы выполняют важную информационную функцию, раскрывая уровень экономической безопасности страны. При проведении анализа экономической безопасности целесообразна дифференциация индикаторов на блоки, каждый из которых характеризуется отдельным набором показателей.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Эта система индикаторов должна предоставлять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воз-можность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оценки количественных параметров и тенденций экономической безопасности. От состояния безопасности каждого из блоков зависит соблюдение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экономической безопасности в целом.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Все коэффициенты экономической безопасности являются результатом взаимовлияния показателей-стимуляторов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показателей-дестимуляторов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71543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Показатели-стимуляторы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осуществляют стимулирующее (положительное) влияние на коэффициент экономической безопасности (например, инвестиции в основной капитал, финансирование инновационной деятельности, количество занятого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населения и т.д.).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Показатели-дестимуляторы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способствуют снижению  уровня  экономической  безопасности (например, дебиторская и кредиторская задолженность, износ основных средств, задолженность по заработной плате и т.д.).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Для оценки состояния экономической безопасности в зарубежной и отечественной практике используются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интегральные коэффициенты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экономической безопасности, а также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индикаторы величины пороговых  значений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отдельных  показателей.  Для оценки экономической безопасности государства и общества важны пороговые значения количественных и качественных показателей развития страны, несоблюдение которых приводит к формированию негативных, разрушительных тенденций в области экономики. Следует сделать акцент на том, что высокая степень экономической безопасности достигается при условии, когда весь комплекс показателей находится  в  пределах  допустимых  границ  своих пороговых значений.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428603"/>
            <a:ext cx="864399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Достаточно  широко  в  экономической  науке используются методы экспертной оценки. На их основе производится оценка интегрального показателя надежности страны. Такая оценка регулярно (один раз  в  полгода)  проводится  английским  журналом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Euromoney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». В нем публикуются результаты расчетов в виде ранжированного перечня 169 стран, построенного по принципу убывания величины интегрального показателя надежности (ИПН). Он является суммой экспертных и расчетно-аналитических оценок, отражающих различные политические или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экономические аспекты функционирования страны, причем может принимать значения от 0 до 100. В процессе определения рейтинга стран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сна-чала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избираются страны с максимальным и минимальным значением отдельного показателя, затем определяются значения этого показателя для других стран, и они пропорционально распределяются в определенном  интервале.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 процессе  оценки  интегрального показателя надежности вычисляются оценки, имеющие определенный удельный вес: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•оценка политического риска – 25%;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•показатель задолженности – 10%;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57166"/>
            <a:ext cx="864399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65113" algn="l"/>
              </a:tabLst>
            </a:pPr>
            <a:r>
              <a:rPr lang="ru-RU" dirty="0" smtClean="0"/>
              <a:t>•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показатель эффективности экономики – 25%; </a:t>
            </a:r>
          </a:p>
          <a:p>
            <a:pPr>
              <a:tabLst>
                <a:tab pos="265113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	 показатели неуплаченного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реструктурирован-ного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долга – 10%; </a:t>
            </a:r>
          </a:p>
          <a:p>
            <a:pPr>
              <a:tabLst>
                <a:tab pos="265113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	 кредитный рейтинг страны – 10%;</a:t>
            </a:r>
          </a:p>
          <a:p>
            <a:pPr>
              <a:tabLst>
                <a:tab pos="265113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	 уровень  доступности  банковского  кредита  –5%; </a:t>
            </a:r>
          </a:p>
          <a:p>
            <a:pPr>
              <a:tabLst>
                <a:tab pos="265113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	 возможность привлечения краткосрочного финансирования – 5%; </a:t>
            </a:r>
          </a:p>
          <a:p>
            <a:pPr>
              <a:tabLst>
                <a:tab pos="265113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	 возможность привлечения капитала на рынке капиталов – 5%;</a:t>
            </a:r>
          </a:p>
          <a:p>
            <a:pPr>
              <a:tabLst>
                <a:tab pos="265113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	 процент за форфейтинг – 5%. </a:t>
            </a:r>
          </a:p>
          <a:p>
            <a:pPr>
              <a:tabLst>
                <a:tab pos="265113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Каждый показатель также оценивается по определенной шкале в баллах.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907</Words>
  <PresentationFormat>Экран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Lenovo</cp:lastModifiedBy>
  <cp:revision>33</cp:revision>
  <dcterms:created xsi:type="dcterms:W3CDTF">2021-02-02T03:22:04Z</dcterms:created>
  <dcterms:modified xsi:type="dcterms:W3CDTF">2021-02-02T11:18:21Z</dcterms:modified>
</cp:coreProperties>
</file>